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10BCEB-6675-CBA6-521E-908DC0468B48}" name="Debra Dulake" initials="DD" userId="276149d56910e3b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3CE12-1E38-45E7-ADCB-3BFAEE3A7AC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1F8A6-7EEC-4AB1-BEB6-D58AC327A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2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2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09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02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53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6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70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06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95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50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9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3CCF-83E8-463E-BD74-F0E79E330A71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43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s://s40639.pcdn.co/wp-content/uploads/Returning-inhalers-poster-greener-practice-toolkit-v1.1.pdf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941BEC-0744-9A64-F63B-0C65CE8326EF}"/>
              </a:ext>
            </a:extLst>
          </p:cNvPr>
          <p:cNvSpPr txBox="1"/>
          <p:nvPr/>
        </p:nvSpPr>
        <p:spPr>
          <a:xfrm>
            <a:off x="383411" y="1366453"/>
            <a:ext cx="5964865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GB" sz="2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Changing your Fostair® Inhaler to </a:t>
            </a:r>
            <a:r>
              <a:rPr lang="en-GB" sz="2400" b="1" spc="-15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Bibecfo</a:t>
            </a:r>
            <a:r>
              <a:rPr lang="en-GB" sz="2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endParaRPr lang="en-GB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C17B11-EE50-890F-13DD-28ED1CE983D0}"/>
              </a:ext>
            </a:extLst>
          </p:cNvPr>
          <p:cNvSpPr txBox="1"/>
          <p:nvPr/>
        </p:nvSpPr>
        <p:spPr>
          <a:xfrm>
            <a:off x="521634" y="1879075"/>
            <a:ext cx="5826642" cy="1266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Fostair</a:t>
            </a:r>
            <a:r>
              <a:rPr lang="en-GB" sz="16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6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inhaler will look a little different when you pick up your next prescription.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change is nothing to worry about because the new inhaler has the same medicines in it.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7E41638-DD0D-0E67-0FCF-CB460054ED05}"/>
              </a:ext>
            </a:extLst>
          </p:cNvPr>
          <p:cNvSpPr/>
          <p:nvPr/>
        </p:nvSpPr>
        <p:spPr>
          <a:xfrm>
            <a:off x="2534161" y="3911100"/>
            <a:ext cx="1358531" cy="677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FCF5C3-E00D-F57D-7849-B0D03E094193}"/>
              </a:ext>
            </a:extLst>
          </p:cNvPr>
          <p:cNvSpPr txBox="1"/>
          <p:nvPr/>
        </p:nvSpPr>
        <p:spPr>
          <a:xfrm>
            <a:off x="383411" y="5631903"/>
            <a:ext cx="5964865" cy="620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GB" sz="1400" b="1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Bibecfo</a:t>
            </a:r>
            <a:r>
              <a:rPr lang="en-GB" sz="14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also has formoterol and </a:t>
            </a:r>
            <a:r>
              <a:rPr lang="en-GB" sz="1400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beclometasone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it and how you use it won't change.  You will need to carry on using the same number of puffs a day.  </a:t>
            </a: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use a spacer the </a:t>
            </a:r>
            <a:r>
              <a:rPr lang="en-GB" sz="1400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AeroChamber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Plus</a:t>
            </a:r>
            <a:r>
              <a:rPr lang="en-GB" sz="1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recommended. </a:t>
            </a: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feel you are getting worse once you are using your </a:t>
            </a:r>
            <a:r>
              <a:rPr lang="en-GB" sz="1400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Bibecfo</a:t>
            </a:r>
            <a:r>
              <a:rPr lang="en-GB" sz="1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inhaler please call your healthcare professional for an urgent appointment. </a:t>
            </a: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80A0649-C303-BFE8-F77B-9DC4AEE3B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85" y="3412073"/>
            <a:ext cx="1674514" cy="18023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C0E32C-3C4A-5819-AE9A-2629163E2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941" y="8228351"/>
            <a:ext cx="2509432" cy="8078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62429CB-3E99-A469-8C8C-4AF1BCDC8F11}"/>
              </a:ext>
            </a:extLst>
          </p:cNvPr>
          <p:cNvSpPr txBox="1"/>
          <p:nvPr/>
        </p:nvSpPr>
        <p:spPr>
          <a:xfrm>
            <a:off x="1492724" y="10518930"/>
            <a:ext cx="403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Please take used inhalers to a pharmacy.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AA6FC4-88D9-D111-478B-3C2FA84FC0FE}"/>
              </a:ext>
            </a:extLst>
          </p:cNvPr>
          <p:cNvSpPr txBox="1"/>
          <p:nvPr/>
        </p:nvSpPr>
        <p:spPr>
          <a:xfrm>
            <a:off x="523382" y="477556"/>
            <a:ext cx="260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INSERT PRACTICE LOGO</a:t>
            </a:r>
          </a:p>
          <a:p>
            <a:r>
              <a:rPr lang="en-GB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55634F-E6A4-3072-A053-42FCA2E936E7}"/>
              </a:ext>
            </a:extLst>
          </p:cNvPr>
          <p:cNvSpPr/>
          <p:nvPr/>
        </p:nvSpPr>
        <p:spPr>
          <a:xfrm>
            <a:off x="235975" y="1311977"/>
            <a:ext cx="6238614" cy="8613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ED4A04-FDB8-78AC-9BDC-5EFD2B2EA2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4220" y="103707"/>
            <a:ext cx="1564056" cy="829470"/>
          </a:xfrm>
          <a:prstGeom prst="rect">
            <a:avLst/>
          </a:prstGeom>
        </p:spPr>
      </p:pic>
      <p:pic>
        <p:nvPicPr>
          <p:cNvPr id="5" name="Picture 4">
            <a:hlinkClick r:id="rId5"/>
            <a:extLst>
              <a:ext uri="{FF2B5EF4-FFF2-40B4-BE49-F238E27FC236}">
                <a16:creationId xmlns:a16="http://schemas.microsoft.com/office/drawing/2014/main" id="{30CCD50C-338A-B021-992E-54C76043E2C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" r="4073" b="8486"/>
          <a:stretch/>
        </p:blipFill>
        <p:spPr>
          <a:xfrm>
            <a:off x="390445" y="9980140"/>
            <a:ext cx="954843" cy="12727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3E1A1FA-4F4A-394E-DBDF-4396C35F0F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92692" y="3548430"/>
            <a:ext cx="1148180" cy="168055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BCE073F-6FBD-F06D-C203-CF8995E867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4635" y="3548430"/>
            <a:ext cx="1148180" cy="17325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16EED3-64BD-2AC1-56F7-141D40FA2B7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169" y="6610687"/>
            <a:ext cx="969983" cy="96998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D3D6DFA-BCFC-9484-C61F-9D5E321B0186}"/>
              </a:ext>
            </a:extLst>
          </p:cNvPr>
          <p:cNvSpPr txBox="1"/>
          <p:nvPr/>
        </p:nvSpPr>
        <p:spPr>
          <a:xfrm>
            <a:off x="1672724" y="6721809"/>
            <a:ext cx="4056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Use the QR code  to see a ‘how to use’ video. 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92193C5B-55A0-63CD-89FE-6DFD85FD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3701" y="11337221"/>
            <a:ext cx="2314575" cy="649111"/>
          </a:xfrm>
        </p:spPr>
        <p:txBody>
          <a:bodyPr/>
          <a:lstStyle/>
          <a:p>
            <a:r>
              <a:rPr lang="en-GB" dirty="0"/>
              <a:t>Review Date: December 2026</a:t>
            </a:r>
          </a:p>
        </p:txBody>
      </p:sp>
    </p:spTree>
    <p:extLst>
      <p:ext uri="{BB962C8B-B14F-4D97-AF65-F5344CB8AC3E}">
        <p14:creationId xmlns:p14="http://schemas.microsoft.com/office/powerpoint/2010/main" val="424473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4ab0c7-7445-4894-87a8-ac70a3cd1a5f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163F2F1F633E4D9DF65F899F857049" ma:contentTypeVersion="13" ma:contentTypeDescription="Create a new document." ma:contentTypeScope="" ma:versionID="fce0b9a6dffb93ce7a5e10429a1a59b7">
  <xsd:schema xmlns:xsd="http://www.w3.org/2001/XMLSchema" xmlns:xs="http://www.w3.org/2001/XMLSchema" xmlns:p="http://schemas.microsoft.com/office/2006/metadata/properties" xmlns:ns1="http://schemas.microsoft.com/sharepoint/v3" xmlns:ns3="fc4ab0c7-7445-4894-87a8-ac70a3cd1a5f" xmlns:ns4="d81da3dc-87f3-48a8-8d46-67891fec856f" targetNamespace="http://schemas.microsoft.com/office/2006/metadata/properties" ma:root="true" ma:fieldsID="486fcb6340d7be99f9661ec6572f31e5" ns1:_="" ns3:_="" ns4:_="">
    <xsd:import namespace="http://schemas.microsoft.com/sharepoint/v3"/>
    <xsd:import namespace="fc4ab0c7-7445-4894-87a8-ac70a3cd1a5f"/>
    <xsd:import namespace="d81da3dc-87f3-48a8-8d46-67891fec85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ab0c7-7445-4894-87a8-ac70a3cd1a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1da3dc-87f3-48a8-8d46-67891fec85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FF6137-55E1-4838-95F7-6A48A2BA71FD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sharepoint/v3"/>
    <ds:schemaRef ds:uri="fc4ab0c7-7445-4894-87a8-ac70a3cd1a5f"/>
    <ds:schemaRef ds:uri="d81da3dc-87f3-48a8-8d46-67891fec856f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A849AE-1D06-47E1-9B9C-9A04AE994A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4ab0c7-7445-4894-87a8-ac70a3cd1a5f"/>
    <ds:schemaRef ds:uri="d81da3dc-87f3-48a8-8d46-67891fec85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56515D-BE7D-42C7-BB5E-0B09E41D16D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7711</TotalTime>
  <Words>143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MORRIS, Kate (NHS NOTTINGHAM AND NOTTINGHAMSHIRE ICB - 52R)</dc:creator>
  <cp:lastModifiedBy>Lisa Ryley - Governance &amp; Social Care Technician - NNICB</cp:lastModifiedBy>
  <cp:revision>33</cp:revision>
  <dcterms:created xsi:type="dcterms:W3CDTF">2023-09-26T15:22:48Z</dcterms:created>
  <dcterms:modified xsi:type="dcterms:W3CDTF">2024-12-18T15:21:43Z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0x01010099163F2F1F633E4D9DF65F899F857049</vt:lpwstr>
  </property>
</Properties>
</file>