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10BCEB-6675-CBA6-521E-908DC0468B48}" name="Debra Dulake" initials="DD" userId="276149d56910e3b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2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09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02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53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6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70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06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95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50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69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97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3CCF-83E8-463E-BD74-F0E79E330A71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43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40639.pcdn.co/wp-content/uploads/Returning-inhalers-poster-greener-practice-toolkit-v1.1.pdf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941BEC-0744-9A64-F63B-0C65CE8326EF}"/>
              </a:ext>
            </a:extLst>
          </p:cNvPr>
          <p:cNvSpPr txBox="1"/>
          <p:nvPr/>
        </p:nvSpPr>
        <p:spPr>
          <a:xfrm>
            <a:off x="383411" y="1366453"/>
            <a:ext cx="5964865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GB" sz="2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Changing your Fostair® Inhaler to Luforbec®</a:t>
            </a:r>
            <a:endParaRPr lang="en-GB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C17B11-EE50-890F-13DD-28ED1CE983D0}"/>
              </a:ext>
            </a:extLst>
          </p:cNvPr>
          <p:cNvSpPr txBox="1"/>
          <p:nvPr/>
        </p:nvSpPr>
        <p:spPr>
          <a:xfrm>
            <a:off x="521634" y="1879075"/>
            <a:ext cx="5826642" cy="1266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Fostair</a:t>
            </a:r>
            <a:r>
              <a:rPr lang="en-GB" sz="16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6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inhaler will look a little different when you pick up your next prescription.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change is nothing to worry about because the new inhaler has the same medicines in it.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7E41638-DD0D-0E67-0FCF-CB460054ED05}"/>
              </a:ext>
            </a:extLst>
          </p:cNvPr>
          <p:cNvSpPr/>
          <p:nvPr/>
        </p:nvSpPr>
        <p:spPr>
          <a:xfrm>
            <a:off x="2534161" y="3911100"/>
            <a:ext cx="1358531" cy="677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F356DC-FBB9-73CC-3515-3D2BF5BA46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154" y="3460114"/>
            <a:ext cx="1573616" cy="1706256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CFCF5C3-E00D-F57D-7849-B0D03E094193}"/>
              </a:ext>
            </a:extLst>
          </p:cNvPr>
          <p:cNvSpPr txBox="1"/>
          <p:nvPr/>
        </p:nvSpPr>
        <p:spPr>
          <a:xfrm>
            <a:off x="383411" y="5631903"/>
            <a:ext cx="5964865" cy="4965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Luforbec</a:t>
            </a:r>
            <a:r>
              <a:rPr lang="en-GB" sz="1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also has formoterol and </a:t>
            </a:r>
            <a:r>
              <a:rPr lang="en-GB" sz="1400" spc="-1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beclometasone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it and how you use it won't change.  You will need to carry on using the same number of puffs a day.  </a:t>
            </a: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use a spacer the </a:t>
            </a:r>
            <a:r>
              <a:rPr lang="en-GB" sz="1400" spc="-1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AeroChamber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Plus</a:t>
            </a:r>
            <a:r>
              <a:rPr lang="en-GB" sz="1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recommended. </a:t>
            </a: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feel you are getting worse once you are using your Luforbec</a:t>
            </a:r>
            <a:r>
              <a:rPr lang="en-GB" sz="1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inhaler please call your healthcare professional for an urgent appointment. </a:t>
            </a: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80A0649-C303-BFE8-F77B-9DC4AEE3B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185" y="3412073"/>
            <a:ext cx="1674514" cy="18023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C0E32C-3C4A-5819-AE9A-2629163E23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4431" y="7326219"/>
            <a:ext cx="2509432" cy="80783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62429CB-3E99-A469-8C8C-4AF1BCDC8F11}"/>
              </a:ext>
            </a:extLst>
          </p:cNvPr>
          <p:cNvSpPr txBox="1"/>
          <p:nvPr/>
        </p:nvSpPr>
        <p:spPr>
          <a:xfrm>
            <a:off x="1667952" y="10075511"/>
            <a:ext cx="403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Please take used inhalers to a pharmacy.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AA6FC4-88D9-D111-478B-3C2FA84FC0FE}"/>
              </a:ext>
            </a:extLst>
          </p:cNvPr>
          <p:cNvSpPr txBox="1"/>
          <p:nvPr/>
        </p:nvSpPr>
        <p:spPr>
          <a:xfrm>
            <a:off x="523382" y="477556"/>
            <a:ext cx="2603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INSERT PRACTICE LOGO</a:t>
            </a:r>
          </a:p>
          <a:p>
            <a:r>
              <a:rPr lang="en-GB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55634F-E6A4-3072-A053-42FCA2E936E7}"/>
              </a:ext>
            </a:extLst>
          </p:cNvPr>
          <p:cNvSpPr/>
          <p:nvPr/>
        </p:nvSpPr>
        <p:spPr>
          <a:xfrm>
            <a:off x="235975" y="1311978"/>
            <a:ext cx="6238614" cy="81784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ED4A04-FDB8-78AC-9BDC-5EFD2B2EA2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4220" y="103707"/>
            <a:ext cx="1564056" cy="829470"/>
          </a:xfrm>
          <a:prstGeom prst="rect">
            <a:avLst/>
          </a:prstGeom>
        </p:spPr>
      </p:pic>
      <p:pic>
        <p:nvPicPr>
          <p:cNvPr id="5" name="Picture 4">
            <a:hlinkClick r:id="rId6"/>
            <a:extLst>
              <a:ext uri="{FF2B5EF4-FFF2-40B4-BE49-F238E27FC236}">
                <a16:creationId xmlns:a16="http://schemas.microsoft.com/office/drawing/2014/main" id="{30CCD50C-338A-B021-992E-54C76043E2C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" r="4073" b="8486"/>
          <a:stretch/>
        </p:blipFill>
        <p:spPr>
          <a:xfrm>
            <a:off x="437599" y="9808451"/>
            <a:ext cx="954843" cy="127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73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163F2F1F633E4D9DF65F899F857049" ma:contentTypeVersion="13" ma:contentTypeDescription="Create a new document." ma:contentTypeScope="" ma:versionID="fce0b9a6dffb93ce7a5e10429a1a59b7">
  <xsd:schema xmlns:xsd="http://www.w3.org/2001/XMLSchema" xmlns:xs="http://www.w3.org/2001/XMLSchema" xmlns:p="http://schemas.microsoft.com/office/2006/metadata/properties" xmlns:ns1="http://schemas.microsoft.com/sharepoint/v3" xmlns:ns3="fc4ab0c7-7445-4894-87a8-ac70a3cd1a5f" xmlns:ns4="d81da3dc-87f3-48a8-8d46-67891fec856f" targetNamespace="http://schemas.microsoft.com/office/2006/metadata/properties" ma:root="true" ma:fieldsID="486fcb6340d7be99f9661ec6572f31e5" ns1:_="" ns3:_="" ns4:_="">
    <xsd:import namespace="http://schemas.microsoft.com/sharepoint/v3"/>
    <xsd:import namespace="fc4ab0c7-7445-4894-87a8-ac70a3cd1a5f"/>
    <xsd:import namespace="d81da3dc-87f3-48a8-8d46-67891fec85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ab0c7-7445-4894-87a8-ac70a3cd1a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1da3dc-87f3-48a8-8d46-67891fec856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c4ab0c7-7445-4894-87a8-ac70a3cd1a5f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156515D-BE7D-42C7-BB5E-0B09E41D16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A849AE-1D06-47E1-9B9C-9A04AE994A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c4ab0c7-7445-4894-87a8-ac70a3cd1a5f"/>
    <ds:schemaRef ds:uri="d81da3dc-87f3-48a8-8d46-67891fec85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FF6137-55E1-4838-95F7-6A48A2BA71FD}">
  <ds:schemaRefs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sharepoint/v3"/>
    <ds:schemaRef ds:uri="fc4ab0c7-7445-4894-87a8-ac70a3cd1a5f"/>
    <ds:schemaRef ds:uri="d81da3dc-87f3-48a8-8d46-67891fec856f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7605</TotalTime>
  <Words>124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MORRIS, Kate (NHS NOTTINGHAM AND NOTTINGHAMSHIRE ICB - 52R)</dc:creator>
  <cp:lastModifiedBy>Lisa Ryley</cp:lastModifiedBy>
  <cp:revision>26</cp:revision>
  <dcterms:created xsi:type="dcterms:W3CDTF">2023-09-26T15:22:48Z</dcterms:created>
  <dcterms:modified xsi:type="dcterms:W3CDTF">2023-12-19T09:07:07Z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0x01010099163F2F1F633E4D9DF65F899F857049</vt:lpwstr>
  </property>
</Properties>
</file>